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 Grade Process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 Grade Process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 Grade Process Skills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Second Grade Process Skills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b="1" dirty="0"/>
              <a:t>(17) Expresión escrita/proceso de escritura. Los estudiantes utilizan los elementos del proceso de escritura (planificar, desarrollar borradores, revisar, corregir y publicar) para redactar un texto. Se espera que los estudiantes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Process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>
                <a:latin typeface="Cambria" pitchFamily="18" charset="0"/>
              </a:rPr>
              <a:t>2.17(A)</a:t>
            </a:r>
            <a:r>
              <a:rPr lang="es-ES" dirty="0">
                <a:latin typeface="Cambria" pitchFamily="18" charset="0"/>
              </a:rPr>
              <a:t> planifiquen un primer borrador generando ideas para escribir (ej., dibujando, compartiendo ideas, haciendo una lista de ideas claves)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Process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62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>
                <a:latin typeface="Cambria" pitchFamily="18" charset="0"/>
              </a:rPr>
              <a:t>2.17(B) </a:t>
            </a:r>
            <a:r>
              <a:rPr lang="es-ES" dirty="0">
                <a:latin typeface="Cambria" pitchFamily="18" charset="0"/>
              </a:rPr>
              <a:t>desarrollen borradores poniendo ideas en secuencia a través de la escritura de una serie de oraciones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Process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654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latin typeface="Cambria" pitchFamily="18" charset="0"/>
              </a:rPr>
              <a:t>2.17(C) </a:t>
            </a:r>
            <a:r>
              <a:rPr lang="en-US" dirty="0" err="1">
                <a:latin typeface="Cambria" pitchFamily="18" charset="0"/>
              </a:rPr>
              <a:t>revisen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borradores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agregando</a:t>
            </a:r>
            <a:r>
              <a:rPr lang="en-US" dirty="0">
                <a:latin typeface="Cambria" pitchFamily="18" charset="0"/>
              </a:rPr>
              <a:t> o </a:t>
            </a:r>
            <a:r>
              <a:rPr lang="en-US" dirty="0" err="1">
                <a:latin typeface="Cambria" pitchFamily="18" charset="0"/>
              </a:rPr>
              <a:t>quitando</a:t>
            </a:r>
            <a:r>
              <a:rPr lang="en-US" dirty="0">
                <a:latin typeface="Cambria" pitchFamily="18" charset="0"/>
              </a:rPr>
              <a:t> palabras, </a:t>
            </a:r>
            <a:r>
              <a:rPr lang="en-US" dirty="0" err="1">
                <a:latin typeface="Cambria" pitchFamily="18" charset="0"/>
              </a:rPr>
              <a:t>frases</a:t>
            </a:r>
            <a:r>
              <a:rPr lang="en-US" dirty="0">
                <a:latin typeface="Cambria" pitchFamily="18" charset="0"/>
              </a:rPr>
              <a:t> u </a:t>
            </a:r>
            <a:r>
              <a:rPr lang="en-US" dirty="0" err="1">
                <a:latin typeface="Cambria" pitchFamily="18" charset="0"/>
              </a:rPr>
              <a:t>oraciones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Process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980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>
                <a:latin typeface="Cambria" pitchFamily="18" charset="0"/>
              </a:rPr>
              <a:t>2.17(D)</a:t>
            </a:r>
            <a:r>
              <a:rPr lang="es-ES" dirty="0">
                <a:latin typeface="Cambria" pitchFamily="18" charset="0"/>
              </a:rPr>
              <a:t> corrijan en borradores la gramática, los signos de puntuación y la ortografía utilizando una rúbrica desarrollada por el maestro 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Process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487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>
                <a:latin typeface="Cambria" pitchFamily="18" charset="0"/>
              </a:rPr>
              <a:t>2.17(E)</a:t>
            </a:r>
            <a:r>
              <a:rPr lang="es-ES">
                <a:latin typeface="Cambria" pitchFamily="18" charset="0"/>
              </a:rPr>
              <a:t> publiquen y compartan su trabajo escrito con otros 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Process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101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163</Words>
  <Application>Microsoft Office PowerPoint</Application>
  <PresentationFormat>On-screen Show (4:3)</PresentationFormat>
  <Paragraphs>19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7</cp:revision>
  <dcterms:created xsi:type="dcterms:W3CDTF">2014-10-20T16:17:28Z</dcterms:created>
  <dcterms:modified xsi:type="dcterms:W3CDTF">2014-11-18T16:26:12Z</dcterms:modified>
</cp:coreProperties>
</file>